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74" autoAdjust="0"/>
    <p:restoredTop sz="94660"/>
  </p:normalViewPr>
  <p:slideViewPr>
    <p:cSldViewPr snapToGrid="0">
      <p:cViewPr varScale="1">
        <p:scale>
          <a:sx n="87" d="100"/>
          <a:sy n="87" d="100"/>
        </p:scale>
        <p:origin x="19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020" y="1769543"/>
            <a:ext cx="7080026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020" y="3598339"/>
            <a:ext cx="7080026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54A5F-7A30-4E42-935E-8D300C5AC079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F477-C0DE-4B2F-92E4-CB79207D4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8620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late-V2-S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96" y="540085"/>
            <a:ext cx="7656010" cy="38343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565255"/>
            <a:ext cx="7766495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217" y="695012"/>
            <a:ext cx="7285600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5108728"/>
            <a:ext cx="776532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54A5F-7A30-4E42-935E-8D300C5AC079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F477-C0DE-4B2F-92E4-CB79207D4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849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8437"/>
            <a:ext cx="776532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95180"/>
            <a:ext cx="7765322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54A5F-7A30-4E42-935E-8D300C5AC079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F477-C0DE-4B2F-92E4-CB79207D4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18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5"/>
            <a:ext cx="6564224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304353"/>
            <a:ext cx="7765322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54A5F-7A30-4E42-935E-8D300C5AC079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F477-C0DE-4B2F-92E4-CB79207D43C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27459" y="87391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28359" y="293324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0920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2126945"/>
            <a:ext cx="7765322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0" y="4650556"/>
            <a:ext cx="776414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54A5F-7A30-4E42-935E-8D300C5AC079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F477-C0DE-4B2F-92E4-CB79207D4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5814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7" y="609600"/>
            <a:ext cx="776532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5033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7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4929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4929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54A5F-7A30-4E42-935E-8D300C5AC079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F477-C0DE-4B2F-92E4-CB79207D4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4625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40" y="1826045"/>
            <a:ext cx="2529046" cy="1833558"/>
          </a:xfrm>
          <a:prstGeom prst="rect">
            <a:avLst/>
          </a:prstGeom>
        </p:spPr>
      </p:pic>
      <p:pic>
        <p:nvPicPr>
          <p:cNvPr id="28" name="Picture 27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814" y="1826045"/>
            <a:ext cx="2529046" cy="1833558"/>
          </a:xfrm>
          <a:prstGeom prst="rect">
            <a:avLst/>
          </a:prstGeom>
        </p:spPr>
      </p:pic>
      <p:pic>
        <p:nvPicPr>
          <p:cNvPr id="29" name="Picture 28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715" y="1826045"/>
            <a:ext cx="2529046" cy="1833558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7" y="609600"/>
            <a:ext cx="776532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6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63577" y="1938918"/>
            <a:ext cx="2319276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6" y="4480371"/>
            <a:ext cx="2475738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91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09307" y="1939094"/>
            <a:ext cx="2319276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76" y="4480370"/>
            <a:ext cx="2476753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5023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056774" y="1934432"/>
            <a:ext cx="2319276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4929" y="4480368"/>
            <a:ext cx="2475738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54A5F-7A30-4E42-935E-8D300C5AC079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F477-C0DE-4B2F-92E4-CB79207D4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1380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54A5F-7A30-4E42-935E-8D300C5AC079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F477-C0DE-4B2F-92E4-CB79207D4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928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7303" y="609602"/>
            <a:ext cx="1713365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7" y="609602"/>
            <a:ext cx="5937654" cy="5181601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54A5F-7A30-4E42-935E-8D300C5AC079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F477-C0DE-4B2F-92E4-CB79207D4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7856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54A5F-7A30-4E42-935E-8D300C5AC079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F477-C0DE-4B2F-92E4-CB79207D4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80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2" y="1761070"/>
            <a:ext cx="7192913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2" y="3589879"/>
            <a:ext cx="7192913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54A5F-7A30-4E42-935E-8D300C5AC079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F477-C0DE-4B2F-92E4-CB79207D4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8648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8" y="1732449"/>
            <a:ext cx="3795373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170" y="1732452"/>
            <a:ext cx="3798499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54A5F-7A30-4E42-935E-8D300C5AC079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F477-C0DE-4B2F-92E4-CB79207D4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081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46" y="1770325"/>
            <a:ext cx="3787423" cy="4112953"/>
          </a:xfrm>
          <a:prstGeom prst="rect">
            <a:avLst/>
          </a:prstGeom>
        </p:spPr>
      </p:pic>
      <p:pic>
        <p:nvPicPr>
          <p:cNvPr id="14" name="Picture 13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246" y="1770325"/>
            <a:ext cx="3787423" cy="41129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404" y="1835254"/>
            <a:ext cx="3657258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404" y="2380140"/>
            <a:ext cx="365725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1226" y="1835257"/>
            <a:ext cx="3671498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6" y="2380140"/>
            <a:ext cx="367149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54A5F-7A30-4E42-935E-8D300C5AC079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F477-C0DE-4B2F-92E4-CB79207D4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674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54A5F-7A30-4E42-935E-8D300C5AC079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F477-C0DE-4B2F-92E4-CB79207D4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40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54A5F-7A30-4E42-935E-8D300C5AC079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F477-C0DE-4B2F-92E4-CB79207D4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265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8" y="609600"/>
            <a:ext cx="2780167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6" y="609600"/>
            <a:ext cx="4808943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8" y="2431518"/>
            <a:ext cx="2780167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54A5F-7A30-4E42-935E-8D300C5AC079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F477-C0DE-4B2F-92E4-CB79207D4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33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ate-V2-S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988" y="609923"/>
            <a:ext cx="3428146" cy="52054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923"/>
            <a:ext cx="3924676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76729" y="743989"/>
            <a:ext cx="3165375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9261"/>
            <a:ext cx="3924676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54A5F-7A30-4E42-935E-8D300C5AC079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F477-C0DE-4B2F-92E4-CB79207D4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536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0"/>
            <a:ext cx="776532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7" y="1732452"/>
            <a:ext cx="776532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72D54A5F-7A30-4E42-935E-8D300C5AC079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8" y="5883278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10" y="5883278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984CF477-C0DE-4B2F-92E4-CB79207D4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915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3964" y="4905"/>
            <a:ext cx="8756073" cy="1325563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WELCOME  TO  OJT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" y="1022062"/>
            <a:ext cx="5296829" cy="2948471"/>
          </a:xfrm>
        </p:spPr>
        <p:txBody>
          <a:bodyPr>
            <a:noAutofit/>
          </a:bodyPr>
          <a:lstStyle/>
          <a:p>
            <a:r>
              <a:rPr lang="en-US" sz="2600" b="1" dirty="0">
                <a:solidFill>
                  <a:srgbClr val="FFFF00"/>
                </a:solidFill>
              </a:rPr>
              <a:t>WORKSHOPS</a:t>
            </a:r>
            <a:r>
              <a:rPr lang="en-US" sz="2600" b="1" dirty="0">
                <a:solidFill>
                  <a:schemeClr val="tx1"/>
                </a:solidFill>
              </a:rPr>
              <a:t>  </a:t>
            </a:r>
            <a:r>
              <a:rPr lang="en-US" sz="2600" b="1" u="sng" dirty="0">
                <a:solidFill>
                  <a:schemeClr val="tx1"/>
                </a:solidFill>
              </a:rPr>
              <a:t>6:30PM to 8PM</a:t>
            </a:r>
          </a:p>
          <a:p>
            <a:pPr lvl="1"/>
            <a:r>
              <a:rPr lang="en-US" sz="2000" b="1" dirty="0">
                <a:solidFill>
                  <a:schemeClr val="tx1"/>
                </a:solidFill>
              </a:rPr>
              <a:t>1</a:t>
            </a:r>
            <a:r>
              <a:rPr lang="en-US" sz="2000" b="1" baseline="30000" dirty="0">
                <a:solidFill>
                  <a:schemeClr val="tx1"/>
                </a:solidFill>
              </a:rPr>
              <a:t>st</a:t>
            </a:r>
            <a:r>
              <a:rPr lang="en-US" sz="2000" b="1" dirty="0">
                <a:solidFill>
                  <a:schemeClr val="tx1"/>
                </a:solidFill>
              </a:rPr>
              <a:t> Tuesday each month  </a:t>
            </a:r>
            <a:r>
              <a:rPr lang="en-US" sz="2000" b="1" u="sng" dirty="0">
                <a:solidFill>
                  <a:srgbClr val="FFFF00"/>
                </a:solidFill>
              </a:rPr>
              <a:t>Aug 7</a:t>
            </a:r>
            <a:r>
              <a:rPr lang="en-US" sz="2000" b="1" u="sng" baseline="30000" dirty="0">
                <a:solidFill>
                  <a:srgbClr val="FFFF00"/>
                </a:solidFill>
              </a:rPr>
              <a:t>th</a:t>
            </a:r>
            <a:endParaRPr lang="en-US" sz="2000" b="1" u="sng" dirty="0">
              <a:solidFill>
                <a:srgbClr val="FFFF00"/>
              </a:solidFill>
            </a:endParaRPr>
          </a:p>
          <a:p>
            <a:pPr lvl="2"/>
            <a:r>
              <a:rPr lang="en-US" sz="2000" dirty="0">
                <a:solidFill>
                  <a:schemeClr val="tx1"/>
                </a:solidFill>
              </a:rPr>
              <a:t>River Oaks Presbyterian @            101</a:t>
            </a:r>
            <a:r>
              <a:rPr lang="en-US" sz="2000" baseline="30000" dirty="0">
                <a:solidFill>
                  <a:schemeClr val="tx1"/>
                </a:solidFill>
              </a:rPr>
              <a:t>st</a:t>
            </a:r>
            <a:r>
              <a:rPr lang="en-US" sz="2000" dirty="0">
                <a:solidFill>
                  <a:schemeClr val="tx1"/>
                </a:solidFill>
              </a:rPr>
              <a:t> and Yale</a:t>
            </a:r>
          </a:p>
          <a:p>
            <a:pPr lvl="1"/>
            <a:r>
              <a:rPr lang="en-US" sz="2000" b="1" dirty="0">
                <a:solidFill>
                  <a:schemeClr val="tx1"/>
                </a:solidFill>
              </a:rPr>
              <a:t>3</a:t>
            </a:r>
            <a:r>
              <a:rPr lang="en-US" sz="2000" b="1" baseline="30000" dirty="0">
                <a:solidFill>
                  <a:schemeClr val="tx1"/>
                </a:solidFill>
              </a:rPr>
              <a:t>rd</a:t>
            </a:r>
            <a:r>
              <a:rPr lang="en-US" sz="2000" b="1" dirty="0">
                <a:solidFill>
                  <a:schemeClr val="tx1"/>
                </a:solidFill>
              </a:rPr>
              <a:t> Tuesday each month </a:t>
            </a:r>
            <a:r>
              <a:rPr lang="en-US" sz="2000" b="1" u="sng" dirty="0">
                <a:solidFill>
                  <a:srgbClr val="FFFF00"/>
                </a:solidFill>
              </a:rPr>
              <a:t>Aug 21</a:t>
            </a:r>
            <a:r>
              <a:rPr lang="en-US" sz="2000" b="1" u="sng" baseline="30000" dirty="0">
                <a:solidFill>
                  <a:srgbClr val="FFFF00"/>
                </a:solidFill>
              </a:rPr>
              <a:t>st</a:t>
            </a:r>
            <a:endParaRPr lang="en-US" sz="2000" b="1" u="sng" dirty="0">
              <a:solidFill>
                <a:srgbClr val="FFFF00"/>
              </a:solidFill>
            </a:endParaRPr>
          </a:p>
          <a:p>
            <a:pPr lvl="2"/>
            <a:r>
              <a:rPr lang="en-US" sz="2000" dirty="0">
                <a:solidFill>
                  <a:schemeClr val="tx1"/>
                </a:solidFill>
              </a:rPr>
              <a:t>Asbury United Methodist</a:t>
            </a:r>
          </a:p>
          <a:p>
            <a:pPr marL="810000" lvl="2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     </a:t>
            </a:r>
            <a:r>
              <a:rPr lang="en-US" sz="2000" b="1" dirty="0">
                <a:solidFill>
                  <a:srgbClr val="FFFF00"/>
                </a:solidFill>
              </a:rPr>
              <a:t>Rooms 2319, 2301, 2314</a:t>
            </a:r>
          </a:p>
          <a:p>
            <a:pPr lvl="2"/>
            <a:endParaRPr lang="en-US" sz="2000" dirty="0">
              <a:solidFill>
                <a:schemeClr val="tx1"/>
              </a:solidFill>
            </a:endParaRPr>
          </a:p>
          <a:p>
            <a:pPr lvl="1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303253" y="1014284"/>
            <a:ext cx="3477490" cy="5746728"/>
          </a:xfrm>
        </p:spPr>
        <p:txBody>
          <a:bodyPr>
            <a:normAutofit/>
          </a:bodyPr>
          <a:lstStyle/>
          <a:p>
            <a:r>
              <a:rPr lang="en-US" sz="2600" b="1" dirty="0">
                <a:solidFill>
                  <a:srgbClr val="FFFF00"/>
                </a:solidFill>
              </a:rPr>
              <a:t>OJTTULSA.ORG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Contacts page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Resources page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en-US" sz="2600" b="1" dirty="0">
                <a:solidFill>
                  <a:srgbClr val="FFFF00"/>
                </a:solidFill>
              </a:rPr>
              <a:t>LinkedIn Group</a:t>
            </a:r>
          </a:p>
          <a:p>
            <a:pPr lvl="1"/>
            <a:r>
              <a:rPr lang="en-US" sz="2400" dirty="0" err="1">
                <a:solidFill>
                  <a:schemeClr val="tx1"/>
                </a:solidFill>
              </a:rPr>
              <a:t>OJTTulsa</a:t>
            </a:r>
            <a:endParaRPr lang="en-US" sz="2400" dirty="0">
              <a:solidFill>
                <a:schemeClr val="tx1"/>
              </a:solidFill>
            </a:endParaRPr>
          </a:p>
          <a:p>
            <a:pPr lvl="1"/>
            <a:endParaRPr lang="en-US" sz="2400" dirty="0">
              <a:solidFill>
                <a:schemeClr val="tx1"/>
              </a:solidFill>
            </a:endParaRPr>
          </a:p>
          <a:p>
            <a:r>
              <a:rPr lang="en-US" sz="2600" b="1" dirty="0">
                <a:solidFill>
                  <a:srgbClr val="FFFF00"/>
                </a:solidFill>
              </a:rPr>
              <a:t>Sign In Sheets</a:t>
            </a:r>
          </a:p>
          <a:p>
            <a:endParaRPr lang="en-US" sz="2600" b="1" dirty="0">
              <a:solidFill>
                <a:srgbClr val="FFFF00"/>
              </a:solidFill>
            </a:endParaRPr>
          </a:p>
          <a:p>
            <a:r>
              <a:rPr lang="en-US" sz="3200" b="1" u="sng" dirty="0">
                <a:solidFill>
                  <a:srgbClr val="FFFF00"/>
                </a:solidFill>
              </a:rPr>
              <a:t>LAUNCH PAD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6497" y="4159407"/>
            <a:ext cx="476157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b="1" dirty="0"/>
              <a:t>Sessions on</a:t>
            </a:r>
          </a:p>
          <a:p>
            <a:pPr lvl="2"/>
            <a:r>
              <a:rPr lang="en-US" sz="2000" dirty="0"/>
              <a:t>LinkedIn</a:t>
            </a:r>
          </a:p>
          <a:p>
            <a:pPr lvl="2"/>
            <a:r>
              <a:rPr lang="en-US" sz="2000" dirty="0"/>
              <a:t>Networking</a:t>
            </a:r>
          </a:p>
          <a:p>
            <a:pPr lvl="2"/>
            <a:r>
              <a:rPr lang="en-US" sz="2000" dirty="0"/>
              <a:t>Interview skills</a:t>
            </a:r>
          </a:p>
          <a:p>
            <a:pPr lvl="2"/>
            <a:r>
              <a:rPr lang="en-US" sz="2000" dirty="0"/>
              <a:t>Resume editing</a:t>
            </a:r>
          </a:p>
          <a:p>
            <a:pPr lvl="2"/>
            <a:endParaRPr lang="en-US" sz="2000" dirty="0"/>
          </a:p>
          <a:p>
            <a:pPr lvl="2"/>
            <a:r>
              <a:rPr lang="en-US" sz="2000" dirty="0">
                <a:solidFill>
                  <a:srgbClr val="FFFF00"/>
                </a:solidFill>
              </a:rPr>
              <a:t>Spouse Support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799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A9101-5A41-4CEF-8CFD-148873A95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7" y="124690"/>
            <a:ext cx="7765322" cy="970450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FFFF00"/>
                </a:solidFill>
              </a:rPr>
              <a:t>How to write a CAR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A706B-1BBF-476E-95C6-AED62D68B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709" y="1095140"/>
            <a:ext cx="8638763" cy="5471915"/>
          </a:xfrm>
        </p:spPr>
        <p:txBody>
          <a:bodyPr>
            <a:normAutofit/>
          </a:bodyPr>
          <a:lstStyle/>
          <a:p>
            <a:pPr indent="-342900" defTabSz="1662113"/>
            <a:r>
              <a:rPr lang="en-US" sz="3200" b="1" dirty="0">
                <a:solidFill>
                  <a:srgbClr val="FFFF00"/>
                </a:solidFill>
              </a:rPr>
              <a:t>Consider different areas of expertise</a:t>
            </a:r>
          </a:p>
          <a:p>
            <a:pPr indent="-342900" defTabSz="1662113"/>
            <a:r>
              <a:rPr lang="en-US" sz="3200" b="1" dirty="0">
                <a:solidFill>
                  <a:srgbClr val="FFFF00"/>
                </a:solidFill>
              </a:rPr>
              <a:t>Understanding</a:t>
            </a:r>
            <a:r>
              <a:rPr lang="en-US" sz="3200" b="1" dirty="0">
                <a:solidFill>
                  <a:schemeClr val="tx1"/>
                </a:solidFill>
              </a:rPr>
              <a:t> the business</a:t>
            </a:r>
          </a:p>
          <a:p>
            <a:pPr indent="-342900" defTabSz="1662113"/>
            <a:r>
              <a:rPr lang="en-US" sz="3200" b="1" dirty="0">
                <a:solidFill>
                  <a:schemeClr val="tx1"/>
                </a:solidFill>
              </a:rPr>
              <a:t>Functional </a:t>
            </a:r>
            <a:r>
              <a:rPr lang="en-US" sz="3200" b="1" dirty="0">
                <a:solidFill>
                  <a:srgbClr val="FFFF00"/>
                </a:solidFill>
              </a:rPr>
              <a:t>expertise</a:t>
            </a:r>
          </a:p>
          <a:p>
            <a:pPr lvl="1" indent="-342900" defTabSz="1662113"/>
            <a:r>
              <a:rPr lang="en-US" sz="3200" b="1" dirty="0">
                <a:solidFill>
                  <a:schemeClr val="tx1"/>
                </a:solidFill>
              </a:rPr>
              <a:t>accounting, engineering, sales, admin</a:t>
            </a:r>
          </a:p>
          <a:p>
            <a:pPr indent="-342900" defTabSz="1662113"/>
            <a:r>
              <a:rPr lang="en-US" sz="3200" b="1" dirty="0">
                <a:solidFill>
                  <a:schemeClr val="tx1"/>
                </a:solidFill>
              </a:rPr>
              <a:t>Knowing what to do, </a:t>
            </a:r>
            <a:r>
              <a:rPr lang="en-US" sz="3200" b="1" dirty="0">
                <a:solidFill>
                  <a:srgbClr val="FFFF00"/>
                </a:solidFill>
              </a:rPr>
              <a:t>Vision</a:t>
            </a:r>
          </a:p>
          <a:p>
            <a:pPr indent="-342900" defTabSz="1662113"/>
            <a:r>
              <a:rPr lang="en-US" sz="3200" b="1" dirty="0">
                <a:solidFill>
                  <a:schemeClr val="tx1"/>
                </a:solidFill>
              </a:rPr>
              <a:t>Getting things done</a:t>
            </a:r>
          </a:p>
          <a:p>
            <a:pPr indent="-342900" defTabSz="1662113"/>
            <a:r>
              <a:rPr lang="en-US" sz="3200" b="1" dirty="0">
                <a:solidFill>
                  <a:schemeClr val="tx1"/>
                </a:solidFill>
              </a:rPr>
              <a:t>Teamwork</a:t>
            </a:r>
          </a:p>
          <a:p>
            <a:pPr indent="-342900" defTabSz="1662113"/>
            <a:r>
              <a:rPr lang="en-US" sz="3200" b="1" dirty="0">
                <a:solidFill>
                  <a:srgbClr val="FFFF00"/>
                </a:solidFill>
              </a:rPr>
              <a:t>Developing</a:t>
            </a:r>
            <a:r>
              <a:rPr lang="en-US" sz="3200" b="1" dirty="0">
                <a:solidFill>
                  <a:schemeClr val="tx1"/>
                </a:solidFill>
              </a:rPr>
              <a:t> yourself</a:t>
            </a:r>
          </a:p>
          <a:p>
            <a:pPr indent="-342900" defTabSz="1662113"/>
            <a:endParaRPr lang="en-US" sz="3200" b="1" dirty="0">
              <a:solidFill>
                <a:srgbClr val="FFFF00"/>
              </a:solidFill>
            </a:endParaRPr>
          </a:p>
          <a:p>
            <a:pPr lvl="1" indent="-342900" defTabSz="1662113"/>
            <a:endParaRPr lang="en-US" sz="3200" b="1" dirty="0">
              <a:solidFill>
                <a:schemeClr val="tx1"/>
              </a:solidFill>
            </a:endParaRPr>
          </a:p>
          <a:p>
            <a:pPr marL="0" indent="0" defTabSz="1662113">
              <a:buNone/>
            </a:pPr>
            <a:endParaRPr lang="en-US" sz="3200" b="1" dirty="0">
              <a:solidFill>
                <a:schemeClr val="tx1"/>
              </a:solidFill>
            </a:endParaRPr>
          </a:p>
          <a:p>
            <a:pPr indent="-342900" defTabSz="1662113"/>
            <a:endParaRPr lang="en-US" sz="3200" b="1" dirty="0">
              <a:solidFill>
                <a:schemeClr val="tx1"/>
              </a:solidFill>
            </a:endParaRPr>
          </a:p>
          <a:p>
            <a:pPr indent="-342900" defTabSz="1662113"/>
            <a:endParaRPr lang="en-US" sz="3200" b="1" dirty="0">
              <a:solidFill>
                <a:srgbClr val="FFFF00"/>
              </a:solidFill>
            </a:endParaRPr>
          </a:p>
          <a:p>
            <a:pPr lvl="1" indent="-342900" defTabSz="1662113"/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69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A9101-5A41-4CEF-8CFD-148873A95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7" y="124690"/>
            <a:ext cx="7765322" cy="970450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FFFF00"/>
                </a:solidFill>
              </a:rPr>
              <a:t>How to write a CAR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A706B-1BBF-476E-95C6-AED62D68B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709" y="1095140"/>
            <a:ext cx="8638763" cy="5471915"/>
          </a:xfrm>
        </p:spPr>
        <p:txBody>
          <a:bodyPr>
            <a:noAutofit/>
          </a:bodyPr>
          <a:lstStyle/>
          <a:p>
            <a:pPr indent="-342900" defTabSz="1662113"/>
            <a:r>
              <a:rPr lang="en-US" sz="3400" b="1" dirty="0">
                <a:solidFill>
                  <a:srgbClr val="FFFF00"/>
                </a:solidFill>
              </a:rPr>
              <a:t>Context </a:t>
            </a:r>
            <a:r>
              <a:rPr lang="en-US" sz="3400" b="1" dirty="0">
                <a:solidFill>
                  <a:schemeClr val="tx1"/>
                </a:solidFill>
              </a:rPr>
              <a:t>– what was the situation, what position were you in?  When, where, who?</a:t>
            </a:r>
          </a:p>
          <a:p>
            <a:endParaRPr lang="en-US" sz="3400" b="1" dirty="0">
              <a:solidFill>
                <a:schemeClr val="tx1"/>
              </a:solidFill>
            </a:endParaRPr>
          </a:p>
          <a:p>
            <a:r>
              <a:rPr lang="en-US" sz="3400" b="1" dirty="0">
                <a:solidFill>
                  <a:srgbClr val="FFFF00"/>
                </a:solidFill>
              </a:rPr>
              <a:t>Action</a:t>
            </a:r>
            <a:r>
              <a:rPr lang="en-US" sz="3400" b="1" dirty="0">
                <a:solidFill>
                  <a:schemeClr val="tx1"/>
                </a:solidFill>
              </a:rPr>
              <a:t> – What actions did you take, what did you do?</a:t>
            </a:r>
          </a:p>
          <a:p>
            <a:endParaRPr lang="en-US" sz="3400" b="1" dirty="0">
              <a:solidFill>
                <a:schemeClr val="tx1"/>
              </a:solidFill>
            </a:endParaRPr>
          </a:p>
          <a:p>
            <a:r>
              <a:rPr lang="en-US" sz="3400" b="1" dirty="0">
                <a:solidFill>
                  <a:srgbClr val="FFFF00"/>
                </a:solidFill>
              </a:rPr>
              <a:t>Results</a:t>
            </a:r>
            <a:r>
              <a:rPr lang="en-US" sz="3400" b="1" dirty="0">
                <a:solidFill>
                  <a:schemeClr val="tx1"/>
                </a:solidFill>
              </a:rPr>
              <a:t> – What happened? Numbers, </a:t>
            </a:r>
            <a:r>
              <a:rPr lang="en-US" sz="3400" b="1" dirty="0" err="1">
                <a:solidFill>
                  <a:schemeClr val="tx1"/>
                </a:solidFill>
              </a:rPr>
              <a:t>percents</a:t>
            </a:r>
            <a:r>
              <a:rPr lang="en-US" sz="3400" b="1" dirty="0">
                <a:solidFill>
                  <a:schemeClr val="tx1"/>
                </a:solidFill>
              </a:rPr>
              <a:t>, $$s</a:t>
            </a:r>
          </a:p>
        </p:txBody>
      </p:sp>
    </p:spTree>
    <p:extLst>
      <p:ext uri="{BB962C8B-B14F-4D97-AF65-F5344CB8AC3E}">
        <p14:creationId xmlns:p14="http://schemas.microsoft.com/office/powerpoint/2010/main" val="514595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8B71C-A00D-4E2D-9A09-29D067C09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</a:rPr>
              <a:t>Homerun Questions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A93EA87-C5FB-4BCB-A115-DEEEE20608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55856" y="1485909"/>
            <a:ext cx="8735744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</a:rPr>
              <a:t>Why are you looking to make a job change?</a:t>
            </a:r>
          </a:p>
          <a:p>
            <a:pPr marL="457200" indent="-4572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</a:endParaRPr>
          </a:p>
          <a:p>
            <a:pPr marL="457200" indent="-4572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</a:rPr>
              <a:t>What do you know about our company?</a:t>
            </a:r>
          </a:p>
          <a:p>
            <a:pPr marL="457200" indent="-4572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</a:endParaRPr>
          </a:p>
          <a:p>
            <a:pPr marL="457200" indent="-4572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</a:rPr>
              <a:t>What is your understanding of the role in which you are interviewing for?</a:t>
            </a:r>
          </a:p>
          <a:p>
            <a:pPr marL="457200" indent="-4572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</a:endParaRPr>
          </a:p>
          <a:p>
            <a:pPr marL="457200" indent="-4572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</a:rPr>
              <a:t>What questions do you have?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3793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Slate</Template>
  <TotalTime>1854</TotalTime>
  <Words>183</Words>
  <Application>Microsoft Office PowerPoint</Application>
  <PresentationFormat>On-screen Show (4:3)</PresentationFormat>
  <Paragraphs>51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Calisto MT</vt:lpstr>
      <vt:lpstr>Trebuchet MS</vt:lpstr>
      <vt:lpstr>Wingdings 2</vt:lpstr>
      <vt:lpstr>Slate</vt:lpstr>
      <vt:lpstr>WELCOME  TO  OJT</vt:lpstr>
      <vt:lpstr>How to write a CAR</vt:lpstr>
      <vt:lpstr>How to write a CAR</vt:lpstr>
      <vt:lpstr>Homerun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OJT</dc:title>
  <dc:creator>Edward Miller</dc:creator>
  <cp:lastModifiedBy>Ed Miller</cp:lastModifiedBy>
  <cp:revision>56</cp:revision>
  <dcterms:created xsi:type="dcterms:W3CDTF">2017-06-08T15:33:37Z</dcterms:created>
  <dcterms:modified xsi:type="dcterms:W3CDTF">2018-07-12T15:52:05Z</dcterms:modified>
</cp:coreProperties>
</file>