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78" r:id="rId2"/>
    <p:sldId id="274" r:id="rId3"/>
    <p:sldId id="275" r:id="rId4"/>
    <p:sldId id="264" r:id="rId5"/>
    <p:sldId id="261" r:id="rId6"/>
    <p:sldId id="262" r:id="rId7"/>
    <p:sldId id="266" r:id="rId8"/>
    <p:sldId id="268" r:id="rId9"/>
    <p:sldId id="279" r:id="rId10"/>
    <p:sldId id="272" r:id="rId11"/>
    <p:sldId id="273" r:id="rId12"/>
    <p:sldId id="263" r:id="rId13"/>
    <p:sldId id="276" r:id="rId14"/>
    <p:sldId id="269" r:id="rId15"/>
    <p:sldId id="265" r:id="rId16"/>
    <p:sldId id="267" r:id="rId17"/>
    <p:sldId id="271" r:id="rId18"/>
    <p:sldId id="270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0" autoAdjust="0"/>
    <p:restoredTop sz="83389" autoAdjust="0"/>
  </p:normalViewPr>
  <p:slideViewPr>
    <p:cSldViewPr>
      <p:cViewPr varScale="1">
        <p:scale>
          <a:sx n="65" d="100"/>
          <a:sy n="65" d="100"/>
        </p:scale>
        <p:origin x="-1524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7C6D1A-E51E-42C9-B745-EDC70161F9C8}" type="datetimeFigureOut">
              <a:rPr lang="en-US" smtClean="0"/>
              <a:t>6/16/2016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765BA0-2EBD-4372-82C8-923DAE924F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82173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OJT</a:t>
            </a:r>
            <a:r>
              <a:rPr lang="en-US" baseline="0" dirty="0" smtClean="0"/>
              <a:t> FIRST MEETING WITH BILL JOHNSON AND LEONARD REITZ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765BA0-2EBD-4372-82C8-923DAE924F43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32358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765BA0-2EBD-4372-82C8-923DAE924F43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4444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765BA0-2EBD-4372-82C8-923DAE924F43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75920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765BA0-2EBD-4372-82C8-923DAE924F43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44963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765BA0-2EBD-4372-82C8-923DAE924F43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09656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765BA0-2EBD-4372-82C8-923DAE924F43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7634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Peers in</a:t>
            </a:r>
            <a:r>
              <a:rPr lang="en-US" baseline="0" dirty="0" smtClean="0"/>
              <a:t> this room are a great support network. Raise hands, who is willing to help someone else in this room? All look and realize we can help each other.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765BA0-2EBD-4372-82C8-923DAE924F43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09879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Let us know when &amp; where you get a job. It's very rewarding for us as leaders, it's fuel for our soul, motivates us and your peers. Don't just get a job and disappear. </a:t>
            </a:r>
          </a:p>
          <a:p>
            <a:pPr marL="0" indent="0">
              <a:buNone/>
            </a:pPr>
            <a:r>
              <a:rPr lang="en-US" dirty="0" smtClean="0"/>
              <a:t>If you have ideas on how we can better help you please let us know. We want to continually improve.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765BA0-2EBD-4372-82C8-923DAE924F43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24677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OPA! OPA!</a:t>
            </a:r>
            <a:r>
              <a:rPr lang="en-US" baseline="0" dirty="0" smtClean="0"/>
              <a:t> OPA!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765BA0-2EBD-4372-82C8-923DAE924F43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60144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FAMILY</a:t>
            </a:r>
            <a:r>
              <a:rPr lang="en-US" baseline="0" dirty="0" smtClean="0"/>
              <a:t> BACK GROUND, FAMILY AND GROWING UP IN OWASSO- CYCLE GANG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765BA0-2EBD-4372-82C8-923DAE924F4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1381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765BA0-2EBD-4372-82C8-923DAE924F43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36741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765BA0-2EBD-4372-82C8-923DAE924F43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3743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765BA0-2EBD-4372-82C8-923DAE924F43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02448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765BA0-2EBD-4372-82C8-923DAE924F43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77500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765BA0-2EBD-4372-82C8-923DAE924F43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5295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OU vs OSU</a:t>
            </a:r>
            <a:r>
              <a:rPr lang="en-US" baseline="0" dirty="0" smtClean="0"/>
              <a:t> MOWING STORY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765BA0-2EBD-4372-82C8-923DAE924F43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98553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765BA0-2EBD-4372-82C8-923DAE924F43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2521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84A71-58CE-4B33-AF70-4ADE99CCCEF1}" type="datetimeFigureOut">
              <a:rPr lang="en-US" smtClean="0">
                <a:solidFill>
                  <a:prstClr val="black"/>
                </a:solidFill>
              </a:rPr>
              <a:pPr/>
              <a:t>6/16/2016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E7777-B324-43E9-848C-B2FCC11F5C3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682118"/>
      </p:ext>
    </p:extLst>
  </p:cSld>
  <p:clrMapOvr>
    <a:masterClrMapping/>
  </p:clrMapOvr>
  <p:transition spd="slow"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84A71-58CE-4B33-AF70-4ADE99CCCEF1}" type="datetimeFigureOut">
              <a:rPr lang="en-US" smtClean="0">
                <a:solidFill>
                  <a:prstClr val="black"/>
                </a:solidFill>
              </a:rPr>
              <a:pPr/>
              <a:t>6/16/2016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E7777-B324-43E9-848C-B2FCC11F5C3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483690"/>
      </p:ext>
    </p:extLst>
  </p:cSld>
  <p:clrMapOvr>
    <a:masterClrMapping/>
  </p:clrMapOvr>
  <p:transition spd="slow"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84A71-58CE-4B33-AF70-4ADE99CCCEF1}" type="datetimeFigureOut">
              <a:rPr lang="en-US" smtClean="0">
                <a:solidFill>
                  <a:prstClr val="black"/>
                </a:solidFill>
              </a:rPr>
              <a:pPr/>
              <a:t>6/16/2016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E7777-B324-43E9-848C-B2FCC11F5C3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027234"/>
      </p:ext>
    </p:extLst>
  </p:cSld>
  <p:clrMapOvr>
    <a:masterClrMapping/>
  </p:clrMapOvr>
  <p:transition spd="slow">
    <p:push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84A71-58CE-4B33-AF70-4ADE99CCCEF1}" type="datetimeFigureOut">
              <a:rPr lang="en-US" smtClean="0">
                <a:solidFill>
                  <a:prstClr val="black"/>
                </a:solidFill>
              </a:rPr>
              <a:pPr/>
              <a:t>6/16/2016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E7777-B324-43E9-848C-B2FCC11F5C3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defTabSz="457200"/>
            <a:r>
              <a:rPr lang="en-US" sz="8000" dirty="0">
                <a:solidFill>
                  <a:prstClr val="black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defTabSz="457200"/>
            <a:r>
              <a:rPr lang="en-US" sz="8000" dirty="0">
                <a:solidFill>
                  <a:prstClr val="black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9285816"/>
      </p:ext>
    </p:extLst>
  </p:cSld>
  <p:clrMapOvr>
    <a:masterClrMapping/>
  </p:clrMapOvr>
  <p:transition spd="slow">
    <p:push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84A71-58CE-4B33-AF70-4ADE99CCCEF1}" type="datetimeFigureOut">
              <a:rPr lang="en-US" smtClean="0">
                <a:solidFill>
                  <a:prstClr val="black"/>
                </a:solidFill>
              </a:rPr>
              <a:pPr/>
              <a:t>6/16/2016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E7777-B324-43E9-848C-B2FCC11F5C3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398068"/>
      </p:ext>
    </p:extLst>
  </p:cSld>
  <p:clrMapOvr>
    <a:masterClrMapping/>
  </p:clrMapOvr>
  <p:transition spd="slow">
    <p:push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84A71-58CE-4B33-AF70-4ADE99CCCEF1}" type="datetimeFigureOut">
              <a:rPr lang="en-US" smtClean="0">
                <a:solidFill>
                  <a:prstClr val="black"/>
                </a:solidFill>
              </a:rPr>
              <a:pPr/>
              <a:t>6/16/2016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E7777-B324-43E9-848C-B2FCC11F5C3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543786"/>
      </p:ext>
    </p:extLst>
  </p:cSld>
  <p:clrMapOvr>
    <a:masterClrMapping/>
  </p:clrMapOvr>
  <p:transition spd="slow">
    <p:push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84A71-58CE-4B33-AF70-4ADE99CCCEF1}" type="datetimeFigureOut">
              <a:rPr lang="en-US" smtClean="0">
                <a:solidFill>
                  <a:prstClr val="black"/>
                </a:solidFill>
              </a:rPr>
              <a:pPr/>
              <a:t>6/16/2016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E7777-B324-43E9-848C-B2FCC11F5C3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153356"/>
      </p:ext>
    </p:extLst>
  </p:cSld>
  <p:clrMapOvr>
    <a:masterClrMapping/>
  </p:clrMapOvr>
  <p:transition spd="slow">
    <p:push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84A71-58CE-4B33-AF70-4ADE99CCCEF1}" type="datetimeFigureOut">
              <a:rPr lang="en-US" smtClean="0">
                <a:solidFill>
                  <a:prstClr val="black"/>
                </a:solidFill>
              </a:rPr>
              <a:pPr/>
              <a:t>6/16/2016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E7777-B324-43E9-848C-B2FCC11F5C3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949559"/>
      </p:ext>
    </p:extLst>
  </p:cSld>
  <p:clrMapOvr>
    <a:masterClrMapping/>
  </p:clrMapOvr>
  <p:transition spd="slow">
    <p:push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84A71-58CE-4B33-AF70-4ADE99CCCEF1}" type="datetimeFigureOut">
              <a:rPr lang="en-US" smtClean="0">
                <a:solidFill>
                  <a:prstClr val="black"/>
                </a:solidFill>
              </a:rPr>
              <a:pPr/>
              <a:t>6/16/2016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E7777-B324-43E9-848C-B2FCC11F5C3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845908"/>
      </p:ext>
    </p:extLst>
  </p:cSld>
  <p:clrMapOvr>
    <a:masterClrMapping/>
  </p:clrMapOvr>
  <p:transition spd="slow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84A71-58CE-4B33-AF70-4ADE99CCCEF1}" type="datetimeFigureOut">
              <a:rPr lang="en-US" smtClean="0">
                <a:solidFill>
                  <a:prstClr val="black"/>
                </a:solidFill>
              </a:rPr>
              <a:pPr/>
              <a:t>6/16/2016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E7777-B324-43E9-848C-B2FCC11F5C3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225816"/>
      </p:ext>
    </p:extLst>
  </p:cSld>
  <p:clrMapOvr>
    <a:masterClrMapping/>
  </p:clrMapOvr>
  <p:transition spd="slow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84A71-58CE-4B33-AF70-4ADE99CCCEF1}" type="datetimeFigureOut">
              <a:rPr lang="en-US" smtClean="0">
                <a:solidFill>
                  <a:prstClr val="black"/>
                </a:solidFill>
              </a:rPr>
              <a:pPr/>
              <a:t>6/16/2016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E7777-B324-43E9-848C-B2FCC11F5C3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588961"/>
      </p:ext>
    </p:extLst>
  </p:cSld>
  <p:clrMapOvr>
    <a:masterClrMapping/>
  </p:clrMapOvr>
  <p:transition spd="slow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84A71-58CE-4B33-AF70-4ADE99CCCEF1}" type="datetimeFigureOut">
              <a:rPr lang="en-US" smtClean="0">
                <a:solidFill>
                  <a:prstClr val="black"/>
                </a:solidFill>
              </a:rPr>
              <a:pPr/>
              <a:t>6/16/2016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E7777-B324-43E9-848C-B2FCC11F5C3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203866"/>
      </p:ext>
    </p:extLst>
  </p:cSld>
  <p:clrMapOvr>
    <a:masterClrMapping/>
  </p:clrMapOvr>
  <p:transition spd="slow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84A71-58CE-4B33-AF70-4ADE99CCCEF1}" type="datetimeFigureOut">
              <a:rPr lang="en-US" smtClean="0">
                <a:solidFill>
                  <a:prstClr val="black"/>
                </a:solidFill>
              </a:rPr>
              <a:pPr/>
              <a:t>6/16/2016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E7777-B324-43E9-848C-B2FCC11F5C3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26845"/>
      </p:ext>
    </p:extLst>
  </p:cSld>
  <p:clrMapOvr>
    <a:masterClrMapping/>
  </p:clrMapOvr>
  <p:transition spd="slow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84A71-58CE-4B33-AF70-4ADE99CCCEF1}" type="datetimeFigureOut">
              <a:rPr lang="en-US" smtClean="0">
                <a:solidFill>
                  <a:prstClr val="black"/>
                </a:solidFill>
              </a:rPr>
              <a:pPr/>
              <a:t>6/16/2016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E7777-B324-43E9-848C-B2FCC11F5C3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819347"/>
      </p:ext>
    </p:extLst>
  </p:cSld>
  <p:clrMapOvr>
    <a:masterClrMapping/>
  </p:clrMapOvr>
  <p:transition spd="slow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84A71-58CE-4B33-AF70-4ADE99CCCEF1}" type="datetimeFigureOut">
              <a:rPr lang="en-US" smtClean="0">
                <a:solidFill>
                  <a:prstClr val="black"/>
                </a:solidFill>
              </a:rPr>
              <a:pPr/>
              <a:t>6/16/2016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E7777-B324-43E9-848C-B2FCC11F5C3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731123"/>
      </p:ext>
    </p:extLst>
  </p:cSld>
  <p:clrMapOvr>
    <a:masterClrMapping/>
  </p:clrMapOvr>
  <p:transition spd="slow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84A71-58CE-4B33-AF70-4ADE99CCCEF1}" type="datetimeFigureOut">
              <a:rPr lang="en-US" smtClean="0">
                <a:solidFill>
                  <a:prstClr val="black"/>
                </a:solidFill>
              </a:rPr>
              <a:pPr/>
              <a:t>6/16/2016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E7777-B324-43E9-848C-B2FCC11F5C3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045636"/>
      </p:ext>
    </p:extLst>
  </p:cSld>
  <p:clrMapOvr>
    <a:masterClrMapping/>
  </p:clrMapOvr>
  <p:transition spd="slow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84A71-58CE-4B33-AF70-4ADE99CCCEF1}" type="datetimeFigureOut">
              <a:rPr lang="en-US" smtClean="0">
                <a:solidFill>
                  <a:prstClr val="black"/>
                </a:solidFill>
              </a:rPr>
              <a:pPr/>
              <a:t>6/16/2016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E7777-B324-43E9-848C-B2FCC11F5C3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332570"/>
      </p:ext>
    </p:extLst>
  </p:cSld>
  <p:clrMapOvr>
    <a:masterClrMapping/>
  </p:clrMapOvr>
  <p:transition spd="slow"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defTabSz="457200"/>
            <a:fld id="{5DA84A71-58CE-4B33-AF70-4ADE99CCCEF1}" type="datetimeFigureOut">
              <a:rPr lang="en-US" smtClean="0">
                <a:solidFill>
                  <a:prstClr val="black"/>
                </a:solidFill>
              </a:rPr>
              <a:pPr defTabSz="457200"/>
              <a:t>6/16/2016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 defTabSz="4572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defTabSz="457200"/>
            <a:fld id="{3F8E7777-B324-43E9-848C-B2FCC11F5C36}" type="slidenum">
              <a:rPr lang="en-US" smtClean="0">
                <a:solidFill>
                  <a:prstClr val="black"/>
                </a:solidFill>
              </a:rPr>
              <a:pPr defTabSz="457200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064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ransition spd="slow">
    <p:push/>
  </p:transition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57200"/>
            <a:ext cx="7772400" cy="2227135"/>
          </a:xfrm>
        </p:spPr>
      </p:pic>
      <p:sp>
        <p:nvSpPr>
          <p:cNvPr id="5" name="TextBox 4"/>
          <p:cNvSpPr txBox="1"/>
          <p:nvPr/>
        </p:nvSpPr>
        <p:spPr>
          <a:xfrm>
            <a:off x="228600" y="3352800"/>
            <a:ext cx="8763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</a:rPr>
              <a:t>GETTING THE MOST OUT OF THE PROGRAM</a:t>
            </a:r>
          </a:p>
          <a:p>
            <a:pPr algn="ctr"/>
            <a:r>
              <a:rPr lang="en-US" sz="3600" dirty="0" smtClean="0">
                <a:solidFill>
                  <a:srgbClr val="002060"/>
                </a:solidFill>
              </a:rPr>
              <a:t>&amp;</a:t>
            </a:r>
          </a:p>
          <a:p>
            <a:pPr algn="ctr"/>
            <a:r>
              <a:rPr lang="en-US" sz="3600" dirty="0" smtClean="0">
                <a:solidFill>
                  <a:srgbClr val="002060"/>
                </a:solidFill>
              </a:rPr>
              <a:t>BEST PRACTICES</a:t>
            </a:r>
          </a:p>
          <a:p>
            <a:endParaRPr lang="en-US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38342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Dymian\Google Drive\OJT\OJTInfoGraphic20160525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9" y="25758"/>
            <a:ext cx="4648729" cy="13946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632343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 descr="C:\Users\Dymian\Google Drive\OJT\OJTInfoGraphic20160525.gif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-7543800"/>
            <a:ext cx="4876800" cy="14630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29532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773338" cy="1596177"/>
          </a:xfrm>
        </p:spPr>
        <p:txBody>
          <a:bodyPr/>
          <a:lstStyle/>
          <a:p>
            <a:r>
              <a:rPr lang="en-US" dirty="0" smtClean="0"/>
              <a:t>Critical Steps FOR Success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04800" y="1676400"/>
            <a:ext cx="8153400" cy="4495799"/>
          </a:xfrm>
        </p:spPr>
        <p:txBody>
          <a:bodyPr>
            <a:normAutofit fontScale="775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800" dirty="0" smtClean="0"/>
              <a:t>Schedule an appointment with a leader one-on-one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/>
              <a:t>Go on launch pad at least once in first 30 days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800" dirty="0"/>
              <a:t>Get a LinkedIn </a:t>
            </a:r>
            <a:r>
              <a:rPr lang="en-US" sz="2800" dirty="0" smtClean="0"/>
              <a:t>profile up and complete with all elements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800" dirty="0" smtClean="0"/>
              <a:t>Attend consistently to Weekly Thurs. meetings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800" dirty="0" smtClean="0"/>
              <a:t>Revise resume several times based on feedback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800" dirty="0" smtClean="0"/>
              <a:t>Network </a:t>
            </a:r>
            <a:r>
              <a:rPr lang="en-US" sz="2800" u="sng" dirty="0" smtClean="0"/>
              <a:t>consistently</a:t>
            </a:r>
            <a:r>
              <a:rPr lang="en-US" sz="2800" dirty="0" smtClean="0"/>
              <a:t> at events so you are known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800" dirty="0" smtClean="0"/>
              <a:t>Attend all four workshop break out sessions </a:t>
            </a:r>
            <a:endParaRPr lang="en-US" sz="2800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127152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We all need to </a:t>
            </a:r>
            <a:br>
              <a:rPr lang="en-US" b="1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6000" dirty="0" smtClean="0"/>
              <a:t>F-o-c-u-s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800" u="sng" dirty="0" smtClean="0"/>
              <a:t>F</a:t>
            </a:r>
            <a:r>
              <a:rPr lang="en-US" sz="2800" dirty="0" smtClean="0"/>
              <a:t>ollow</a:t>
            </a:r>
          </a:p>
          <a:p>
            <a:pPr marL="0" indent="0" algn="ctr">
              <a:buNone/>
            </a:pPr>
            <a:r>
              <a:rPr lang="en-US" sz="2800" u="sng" dirty="0" smtClean="0"/>
              <a:t>O</a:t>
            </a:r>
            <a:r>
              <a:rPr lang="en-US" sz="2800" dirty="0" smtClean="0"/>
              <a:t>ne </a:t>
            </a:r>
          </a:p>
          <a:p>
            <a:pPr marL="0" indent="0" algn="ctr">
              <a:buNone/>
            </a:pPr>
            <a:r>
              <a:rPr lang="en-US" sz="2800" u="sng" dirty="0" smtClean="0"/>
              <a:t>C</a:t>
            </a:r>
            <a:r>
              <a:rPr lang="en-US" sz="2800" dirty="0" smtClean="0"/>
              <a:t>ourse </a:t>
            </a:r>
          </a:p>
          <a:p>
            <a:pPr marL="0" indent="0" algn="ctr">
              <a:buNone/>
            </a:pPr>
            <a:r>
              <a:rPr lang="en-US" sz="2800" u="sng" dirty="0" smtClean="0"/>
              <a:t>U</a:t>
            </a:r>
            <a:r>
              <a:rPr lang="en-US" sz="2800" dirty="0" smtClean="0"/>
              <a:t>ntil</a:t>
            </a:r>
          </a:p>
          <a:p>
            <a:pPr marL="0" indent="0" algn="ctr">
              <a:buNone/>
            </a:pPr>
            <a:r>
              <a:rPr lang="en-US" sz="2800" u="sng" dirty="0" smtClean="0"/>
              <a:t>S</a:t>
            </a:r>
            <a:r>
              <a:rPr lang="en-US" sz="2800" dirty="0" smtClean="0"/>
              <a:t>uccess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1058139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0"/>
            <a:ext cx="3935831" cy="6990037"/>
          </a:xfrm>
        </p:spPr>
      </p:pic>
      <p:sp>
        <p:nvSpPr>
          <p:cNvPr id="6" name="Right Arrow 5"/>
          <p:cNvSpPr/>
          <p:nvPr/>
        </p:nvSpPr>
        <p:spPr>
          <a:xfrm>
            <a:off x="1676400" y="4572000"/>
            <a:ext cx="27432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14224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Dymian\Google Drive\OJT\Checklist OJT Example.pdfRev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5800" y="0"/>
            <a:ext cx="11174506" cy="8634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999718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Networking </a:t>
            </a:r>
            <a:br>
              <a:rPr lang="en-US" b="1" dirty="0" smtClean="0"/>
            </a:br>
            <a:r>
              <a:rPr lang="en-US" b="1" dirty="0" smtClean="0"/>
              <a:t>70% jobs found by this method</a:t>
            </a:r>
            <a:br>
              <a:rPr lang="en-US" b="1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1676401"/>
            <a:ext cx="7772870" cy="41148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200" b="1" dirty="0" smtClean="0"/>
          </a:p>
          <a:p>
            <a:pPr marL="0" indent="0">
              <a:buNone/>
            </a:pPr>
            <a:r>
              <a:rPr lang="en-US" sz="3200" b="1" dirty="0" smtClean="0"/>
              <a:t>An important concept to consider is: it isn’t how many people you know but how many people know you </a:t>
            </a:r>
            <a:r>
              <a:rPr lang="en-US" sz="3200" b="1" u="sng" dirty="0" smtClean="0"/>
              <a:t>and</a:t>
            </a:r>
            <a:r>
              <a:rPr lang="en-US" sz="3200" b="1" dirty="0" smtClean="0"/>
              <a:t> remember you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91825922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514600"/>
            <a:ext cx="7773338" cy="1596177"/>
          </a:xfrm>
        </p:spPr>
        <p:txBody>
          <a:bodyPr/>
          <a:lstStyle/>
          <a:p>
            <a:r>
              <a:rPr lang="en-US" dirty="0" smtClean="0"/>
              <a:t>Give us feedback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62000" y="609600"/>
            <a:ext cx="7772870" cy="3424107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676290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Thoughts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 b="1" dirty="0"/>
              <a:t>We all come from such different beginnings, yet we find ourselves, here, with so much in common. Reach out to your peers, they need you.  </a:t>
            </a:r>
            <a:endParaRPr lang="en-US" sz="3600" b="1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907376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C:\Users\Dymian\Google Drive\OJT\Family Phot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44" y="152400"/>
            <a:ext cx="8883553" cy="65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010594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 descr="C:\Users\Dymian\Google Drive\OJT\Screenshot of websit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5673"/>
            <a:ext cx="9121462" cy="4573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>
            <a:off x="1371600" y="1676400"/>
            <a:ext cx="914400" cy="1600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6858000" y="1676400"/>
            <a:ext cx="914400" cy="1600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291408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are you here?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 smtClean="0"/>
              <a:t>Get </a:t>
            </a:r>
            <a:r>
              <a:rPr lang="en-US" sz="4000" b="1" dirty="0"/>
              <a:t>the best job, for the most money, in the shortest time possible</a:t>
            </a:r>
            <a:endParaRPr lang="en-US" sz="4000" dirty="0"/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6096727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9489" y="2212291"/>
            <a:ext cx="6517482" cy="2209799"/>
          </a:xfrm>
        </p:spPr>
        <p:txBody>
          <a:bodyPr/>
          <a:lstStyle/>
          <a:p>
            <a:pPr algn="l"/>
            <a:r>
              <a:rPr lang="en-US" dirty="0" smtClean="0"/>
              <a:t>Is your LinkedIn Profile Complete?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408538"/>
            <a:ext cx="6517482" cy="1371599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chemeClr val="tx1"/>
                </a:solidFill>
              </a:rPr>
              <a:t>If not you are missing out on 50% of the searches by recruiters </a:t>
            </a:r>
            <a:endParaRPr lang="en-US" sz="3200" b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374559"/>
            <a:ext cx="1066800" cy="1066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457200"/>
            <a:ext cx="3694253" cy="243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9070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Importance of completing your profile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cap="none" dirty="0" smtClean="0"/>
              <a:t>LinkedIn says that members who have a complete profile are 40 times more  likely to receive opportunities.  Get to ALL STAR level status. </a:t>
            </a:r>
          </a:p>
          <a:p>
            <a:pPr marL="0" indent="0">
              <a:buNone/>
            </a:pPr>
            <a:r>
              <a:rPr lang="en-US" sz="3600" cap="none" dirty="0" smtClean="0"/>
              <a:t>How:  </a:t>
            </a:r>
            <a:r>
              <a:rPr lang="en-US" sz="3600" u="sng" cap="none" dirty="0" smtClean="0"/>
              <a:t>COMPLETE YOUR PROFILE</a:t>
            </a:r>
            <a:r>
              <a:rPr lang="en-US" sz="3600" u="sng" cap="none" dirty="0"/>
              <a:t>! </a:t>
            </a:r>
          </a:p>
        </p:txBody>
      </p:sp>
      <p:sp>
        <p:nvSpPr>
          <p:cNvPr id="4" name="Rectangle 3"/>
          <p:cNvSpPr/>
          <p:nvPr/>
        </p:nvSpPr>
        <p:spPr>
          <a:xfrm>
            <a:off x="223234" y="5943600"/>
            <a:ext cx="533400" cy="6958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hlinkClick r:id="rId3" action="ppaction://hlinksldjump"/>
              </a:rPr>
              <a:t>TOC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0229587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8600"/>
            <a:ext cx="8496300" cy="6031829"/>
          </a:xfrm>
        </p:spPr>
      </p:pic>
    </p:spTree>
    <p:extLst>
      <p:ext uri="{BB962C8B-B14F-4D97-AF65-F5344CB8AC3E}">
        <p14:creationId xmlns:p14="http://schemas.microsoft.com/office/powerpoint/2010/main" val="188804548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0"/>
            <a:ext cx="7773338" cy="1596177"/>
          </a:xfrm>
        </p:spPr>
        <p:txBody>
          <a:bodyPr/>
          <a:lstStyle/>
          <a:p>
            <a:r>
              <a:rPr lang="en-US" dirty="0" smtClean="0"/>
              <a:t>How Successful People </a:t>
            </a:r>
            <a:r>
              <a:rPr lang="en-US" dirty="0"/>
              <a:t>Stay Calm</a:t>
            </a:r>
            <a:br>
              <a:rPr lang="en-US" dirty="0"/>
            </a:br>
            <a:r>
              <a:rPr lang="en-US" sz="2400" dirty="0"/>
              <a:t>Top performers have well-honed coping strategies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b="1" dirty="0"/>
              <a:t>They Appreciate What They Have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b="1" dirty="0"/>
              <a:t>They Avoid Asking “What If?”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b="1" dirty="0"/>
              <a:t>They Stay Positive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b="1" dirty="0" smtClean="0"/>
              <a:t>They </a:t>
            </a:r>
            <a:r>
              <a:rPr lang="en-US" b="1" dirty="0"/>
              <a:t>Squash Negative Self-Talk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b="1" dirty="0"/>
              <a:t>They Reframe Their </a:t>
            </a:r>
            <a:r>
              <a:rPr lang="en-US" b="1" dirty="0" smtClean="0"/>
              <a:t>Perspective</a:t>
            </a:r>
            <a:endParaRPr lang="en-US" dirty="0" smtClean="0"/>
          </a:p>
          <a:p>
            <a:pPr marL="0" indent="0" algn="r">
              <a:buNone/>
            </a:pPr>
            <a:r>
              <a:rPr lang="en-US" dirty="0" smtClean="0"/>
              <a:t>  - </a:t>
            </a:r>
            <a:r>
              <a:rPr lang="en-US" b="1" dirty="0"/>
              <a:t>Travis Bradberry, Ph.D.</a:t>
            </a:r>
            <a:r>
              <a:rPr lang="en-US" dirty="0"/>
              <a:t> </a:t>
            </a:r>
            <a:endParaRPr lang="en-US" dirty="0" smtClean="0"/>
          </a:p>
          <a:p>
            <a:pPr marL="0" indent="0" algn="r">
              <a:buNone/>
            </a:pPr>
            <a:r>
              <a:rPr lang="en-US" i="1" dirty="0"/>
              <a:t>Emotional Intelligence </a:t>
            </a:r>
            <a:r>
              <a:rPr lang="en-US" i="1" dirty="0" smtClean="0"/>
              <a:t>2.0 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3967195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is the greatest self-promotor of all time? 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0"/>
            <a:ext cx="8635998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25746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roplet">
  <a:themeElements>
    <a:clrScheme name="Custom 2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002060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1948</TotalTime>
  <Words>407</Words>
  <Application>Microsoft Office PowerPoint</Application>
  <PresentationFormat>On-screen Show (4:3)</PresentationFormat>
  <Paragraphs>64</Paragraphs>
  <Slides>18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Droplet</vt:lpstr>
      <vt:lpstr>PowerPoint Presentation</vt:lpstr>
      <vt:lpstr>PowerPoint Presentation</vt:lpstr>
      <vt:lpstr>PowerPoint Presentation</vt:lpstr>
      <vt:lpstr>Why are you here?</vt:lpstr>
      <vt:lpstr>Is your LinkedIn Profile Complete?</vt:lpstr>
      <vt:lpstr>Importance of completing your profile </vt:lpstr>
      <vt:lpstr>PowerPoint Presentation</vt:lpstr>
      <vt:lpstr>How Successful People Stay Calm Top performers have well-honed coping strategies </vt:lpstr>
      <vt:lpstr>Who is the greatest self-promotor of all time? </vt:lpstr>
      <vt:lpstr>PowerPoint Presentation</vt:lpstr>
      <vt:lpstr>PowerPoint Presentation</vt:lpstr>
      <vt:lpstr>Critical Steps FOR Success</vt:lpstr>
      <vt:lpstr>We all need to   F-o-c-u-s  </vt:lpstr>
      <vt:lpstr>PowerPoint Presentation</vt:lpstr>
      <vt:lpstr>PowerPoint Presentation</vt:lpstr>
      <vt:lpstr> Networking  70% jobs found by this method  </vt:lpstr>
      <vt:lpstr>Give us feedback</vt:lpstr>
      <vt:lpstr>Final Thoughts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Dymian</dc:creator>
  <cp:lastModifiedBy>Dymian</cp:lastModifiedBy>
  <cp:revision>28</cp:revision>
  <cp:lastPrinted>2016-06-16T15:26:50Z</cp:lastPrinted>
  <dcterms:created xsi:type="dcterms:W3CDTF">2016-06-15T01:21:03Z</dcterms:created>
  <dcterms:modified xsi:type="dcterms:W3CDTF">2016-06-16T15:49:23Z</dcterms:modified>
</cp:coreProperties>
</file>