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1" r:id="rId4"/>
    <p:sldId id="276" r:id="rId5"/>
    <p:sldId id="277" r:id="rId6"/>
    <p:sldId id="278" r:id="rId7"/>
    <p:sldId id="279" r:id="rId8"/>
    <p:sldId id="280" r:id="rId9"/>
    <p:sldId id="257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>
      <p:cViewPr varScale="1">
        <p:scale>
          <a:sx n="92" d="100"/>
          <a:sy n="92" d="100"/>
        </p:scale>
        <p:origin x="1326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10/20/2015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10/20/2015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13" name="Rectangle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10/20/2015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Fear Factor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Cory minter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914400"/>
            <a:ext cx="7924800" cy="1371600"/>
          </a:xfrm>
        </p:spPr>
        <p:txBody>
          <a:bodyPr/>
          <a:lstStyle/>
          <a:p>
            <a:r>
              <a:rPr lang="en-US" dirty="0" smtClean="0"/>
              <a:t>Fear can strip you of: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1367589" y="1981200"/>
            <a:ext cx="7471611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Confidence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Self Worth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Potential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Strength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Growth…….On and 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09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914400"/>
            <a:ext cx="7924800" cy="1371600"/>
          </a:xfrm>
        </p:spPr>
        <p:txBody>
          <a:bodyPr/>
          <a:lstStyle/>
          <a:p>
            <a:r>
              <a:rPr lang="en-US" dirty="0" smtClean="0"/>
              <a:t>And replace it with: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1295400" y="2057400"/>
            <a:ext cx="6553200" cy="3124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Insecurity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Doubt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Confusion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Weakness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61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990600"/>
            <a:ext cx="7924800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People react to fear in 3 different ways:</a:t>
            </a:r>
            <a:endParaRPr lang="en-US" dirty="0"/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1143000" y="2590800"/>
            <a:ext cx="7772400" cy="2362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Use it as fuel…… as a motivator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Fuel it with their negative thoughts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Allow it to paralyze them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98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914400"/>
            <a:ext cx="7924800" cy="1371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818147" y="762000"/>
            <a:ext cx="79248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/>
              <a:t>You better also learn to manage your perspective, or it will manage you.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8" y="2819400"/>
            <a:ext cx="637278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924800" cy="1371600"/>
          </a:xfrm>
        </p:spPr>
        <p:txBody>
          <a:bodyPr/>
          <a:lstStyle/>
          <a:p>
            <a:r>
              <a:rPr lang="en-US" dirty="0" smtClean="0"/>
              <a:t>The Voice…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" y="-30050"/>
            <a:ext cx="9104282" cy="68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64"/>
            <a:ext cx="9144000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0100" y="1143000"/>
            <a:ext cx="8305800" cy="1752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90% of the things we fear are considered to be insignificant issues</a:t>
            </a:r>
            <a:endParaRPr lang="en-US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800100" y="38862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60% of things feared will never take place</a:t>
            </a:r>
          </a:p>
        </p:txBody>
      </p:sp>
    </p:spTree>
    <p:extLst>
      <p:ext uri="{BB962C8B-B14F-4D97-AF65-F5344CB8AC3E}">
        <p14:creationId xmlns:p14="http://schemas.microsoft.com/office/powerpoint/2010/main" val="5359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924800" cy="1143000"/>
          </a:xfrm>
        </p:spPr>
        <p:txBody>
          <a:bodyPr/>
          <a:lstStyle/>
          <a:p>
            <a:r>
              <a:rPr lang="en-US" dirty="0" smtClean="0"/>
              <a:t>Fear is not always a bad thing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4704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924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3570"/>
            <a:ext cx="8153399" cy="36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924800" cy="1600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Fear does not show up in areas of your life that do not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924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You have to learn to manage your imagination, or it will manage you</a:t>
            </a:r>
            <a:endParaRPr lang="en-US" dirty="0"/>
          </a:p>
        </p:txBody>
      </p:sp>
      <p:pic>
        <p:nvPicPr>
          <p:cNvPr id="1026" name="Picture 2" descr="https://d3us2i0tqwa7m7.cloudfront.net/wavo-audio/544a88decb5227a477000028/3eGM_544a88decb5227a47700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2819400"/>
            <a:ext cx="4416425" cy="33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132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</vt:lpstr>
      <vt:lpstr>Wingdings</vt:lpstr>
      <vt:lpstr>Woodgrain 16x9</vt:lpstr>
      <vt:lpstr>Fear Factor</vt:lpstr>
      <vt:lpstr>PowerPoint Presentation</vt:lpstr>
      <vt:lpstr>90% of the things we fear are considered to be insignificant issues</vt:lpstr>
      <vt:lpstr>Fear is not always a bad thing</vt:lpstr>
      <vt:lpstr>PowerPoint Presentation</vt:lpstr>
      <vt:lpstr>Fear does not show up in areas of your life that do not matter</vt:lpstr>
      <vt:lpstr>PowerPoint Presentation</vt:lpstr>
      <vt:lpstr>PowerPoint Presentation</vt:lpstr>
      <vt:lpstr>You have to learn to manage your imagination, or it will manage you</vt:lpstr>
      <vt:lpstr>Fear can strip you of: </vt:lpstr>
      <vt:lpstr>And replace it with: </vt:lpstr>
      <vt:lpstr>People react to fear in 3 different ways:</vt:lpstr>
      <vt:lpstr> </vt:lpstr>
      <vt:lpstr>The Voice…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2015-10-20T02:56:00Z</dcterms:created>
  <dcterms:modified xsi:type="dcterms:W3CDTF">2015-10-20T20:55:57Z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